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F7257-83A0-05F5-3E15-B36CBFEF5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8A4242-704D-D1FE-21CC-C2C99CF97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04F00A-4F22-069A-D447-28D5AB888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366075-8E92-5253-EE03-27D4B2A76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5E2DEF-8256-4032-8895-A0639F704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15168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4E8112-6910-DA2B-6D6A-BF0E4281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36F3C5C-FD5C-42B1-9B1C-EE2D314E5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BDF6E5-377B-E7D3-EA2C-D434CBDA2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9EA8E9-36B1-70E6-05BE-ABD6F0F08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541DE2-0162-4215-302E-253AF64A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61269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E7D60D-79C3-2EF3-44AE-032B728D44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4F1F0E0-D89F-2BC9-3CB3-56AFFDC4B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E83550-20EF-31D6-914E-26EA30CA0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B0016C-7E20-79C0-0EC4-772324D27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BEBCBF-3D91-6DA4-AB8C-9D269DC5E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125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5331C9-6649-7C7D-0345-6FD70CAB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EF064B-0F10-C1B0-EA23-C78D68426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8981EE-5EF5-1017-6BBC-D6F223D91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1CF695-66A1-B4C9-21E0-C9345CE30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E3FF65-E717-A421-5810-507913E6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66833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4E3AB-0B35-5D59-76B6-31C0A090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885B982-04DF-44D5-875E-DA71B9DA0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AC595C-81C8-7575-E6EC-7B393F5B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6E75A1-35E5-7C2F-FD12-A0A3B1057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ABFEA2-92F0-104A-0EFA-073195A63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796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0BE3D-64D7-045D-C1E6-9C7F4F90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39804C-FB39-597D-5060-B5E1C873C6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E89DAE1-365D-3E1B-BB4D-E62D04732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00D2013-7529-1B17-4FA5-C58DE72F1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ACD877-33A1-9EFA-7110-A03AEC76E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2513C3-B2B6-643C-C68E-06F43CC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0497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DD11A9-9930-E3EC-0746-A8C9CCE8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59BBC1-2AC1-92C9-CED7-4EAA5AD8A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5E5CB3-EC2D-8C7A-5129-32138ED9B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4E93C66-69F2-2DBF-C82D-E48712EE21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D60C0D-E32B-1BC0-9A0B-DA9E4E2DA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FDF14F-0AC1-140C-9035-4AD3935D7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C4AE024-7A7B-6B03-33F7-7063AC486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C68C01B-3740-94A6-4B8C-03A0B4FA1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55509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4BE496-ED7F-C1C9-2E67-6063B60C7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C49495D-8AAB-EDF5-9071-EB04DAA52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1E52573-F72D-F3BD-A620-1DC41B30C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A4E7E7A-33CD-7E3C-4D18-C242E2DD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99383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201C4B-4878-73C0-C667-3826BD82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F4AF539-5126-9C15-955D-1029CF5F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D0D92AA-2863-5B1F-FAB7-5F170E4B6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6366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8A063C-379F-7F4D-5B9E-DF0D5626C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4F98AD-A72F-78C1-3B72-21B64315E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F9487D-526F-F029-E143-717CB470C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60DD0D3-7996-7AFC-904A-3DC3B0E94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5CF887D-8E6A-7347-F57D-B19E5A747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69A4B6-652C-A113-3F4F-364B167B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31709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F798C9-BE9F-4444-194A-0FE353A15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57A9C3E-1764-5A35-978F-E15740C65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0FF1B22-35E2-2A30-274C-255116867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9834A35-CF68-AEBB-9F63-15D917E22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DF95BE-B0CE-D5DB-4B2D-57E19A568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0F5F4A-DED4-3612-F38F-DF63EF35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1618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873691F-C302-EDA4-CB72-23C91C82F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3CC719-8452-B5F3-A3CA-D968D34AD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5B05BA-D336-BF48-3FA4-88FAB484E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759848-DA43-4683-82B6-6BC2726A2341}" type="datetimeFigureOut">
              <a:rPr lang="es-CL" smtClean="0"/>
              <a:t>16-10-2025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B4294F-6BF5-02DC-1A81-9311B2858B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2E8F42-5D3D-44A9-4FFD-028383400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BF5641-CCD3-438F-B308-1402789805B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8374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5531E1-BBA5-505D-18AA-7A7474B298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A7C271-E5FB-5BAD-AF13-40B3C6ED12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725EC6CD-9C7C-ADDE-2E67-7BF6026AC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7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F53CDE-F8DF-8AB5-A92B-5590405E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Imagen que contiene Diagrama&#10;&#10;El contenido generado por IA puede ser incorrecto.">
            <a:extLst>
              <a:ext uri="{FF2B5EF4-FFF2-40B4-BE49-F238E27FC236}">
                <a16:creationId xmlns:a16="http://schemas.microsoft.com/office/drawing/2014/main" id="{5092021E-7470-E53B-0701-D2513AA0F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87407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1E518-6E27-935B-477F-83ED339E1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61091EAE-C2B9-2A15-F249-46320C8BB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11487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D2490C-9D66-FAA8-1350-1670F8FBB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Texto&#10;&#10;El contenido generado por IA puede ser incorrecto.">
            <a:extLst>
              <a:ext uri="{FF2B5EF4-FFF2-40B4-BE49-F238E27FC236}">
                <a16:creationId xmlns:a16="http://schemas.microsoft.com/office/drawing/2014/main" id="{8CEF0FE6-A394-D953-3353-4E82E338F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38037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D63EF-C905-8112-F289-36B1BAFED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0B1381FC-63A1-F02D-8000-7B1066016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18920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CADDC-4660-AF36-9667-8A6D6BA04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CAC10CBF-7ECA-34CB-A705-E69D1A019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66256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2C03F-9DB2-5DE6-5F07-DE361B95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Gráfico, Histograma&#10;&#10;El contenido generado por IA puede ser incorrecto.">
            <a:extLst>
              <a:ext uri="{FF2B5EF4-FFF2-40B4-BE49-F238E27FC236}">
                <a16:creationId xmlns:a16="http://schemas.microsoft.com/office/drawing/2014/main" id="{E33CC858-1796-03B4-E3FA-B7C85644E5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75329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BC38F0-0457-3D33-A269-AA9747B47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Gráfico&#10;&#10;El contenido generado por IA puede ser incorrecto.">
            <a:extLst>
              <a:ext uri="{FF2B5EF4-FFF2-40B4-BE49-F238E27FC236}">
                <a16:creationId xmlns:a16="http://schemas.microsoft.com/office/drawing/2014/main" id="{64EB38F5-D49C-5B66-A1B1-904A4E4AD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38304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4BE4A-B6C3-AA12-8D56-8F68C77DC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Diagrama">
            <a:extLst>
              <a:ext uri="{FF2B5EF4-FFF2-40B4-BE49-F238E27FC236}">
                <a16:creationId xmlns:a16="http://schemas.microsoft.com/office/drawing/2014/main" id="{A56B3DB3-C2EB-5F1C-5B2B-B9D9D1E71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15899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Yanira Saldivia Sotomayor</dc:creator>
  <cp:lastModifiedBy>Yanira Saldivia Sotomayor</cp:lastModifiedBy>
  <cp:revision>1</cp:revision>
  <dcterms:created xsi:type="dcterms:W3CDTF">2025-10-16T23:51:35Z</dcterms:created>
  <dcterms:modified xsi:type="dcterms:W3CDTF">2025-10-16T23:54:12Z</dcterms:modified>
</cp:coreProperties>
</file>

<file path=docProps/thumbnail.jpeg>
</file>